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FF79B-3AA2-4749-B7D6-A912A5884E72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3F51E-2E9E-437F-8A8F-ADB64AEB7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7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3F51E-2E9E-437F-8A8F-ADB64AEB76A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92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9F99B-54DE-D257-BC2D-10E6E4649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DA11D3-348D-8AB1-1C4F-7D190D3CD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5A8A98-15E5-E54E-597F-2721800F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0EABD-9BED-D635-8241-71E6F66F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8F6C3-B0FC-D2E0-6CA5-1002C9B6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6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1D72C-A811-213A-1958-577EC3F4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3E549-7BD7-FC84-0F84-0A5460D0F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F3FE5-DE29-6893-774F-6F934762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0DB8B-4280-2EAA-921D-F8EC016F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9A76D-FFED-830D-BB78-080987AB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8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A36046-5031-408F-A402-32FB1558C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6149E1-C74A-D3C2-BCA9-7945838BE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D873F-71C5-771D-9D27-10339094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D9591-AEF1-A2F1-5B73-2A3AE0D8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D605F-48AE-52B7-F08E-F7D2A0C6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3CF4B-89D1-C234-1603-F5CB42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0F3E3-9DD3-A049-12B5-6262CAB15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DAE13-1BDA-D5E3-079A-4B3E1275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D7EF3-8C93-EA51-1EC5-FE8F4518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095DC5-417B-4849-ECF8-86D13F4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2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19E2D-CFDA-79F1-EC46-EF1A4882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DC9627-0680-EB69-8E86-E9DAC2151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26D47-DB44-59E9-AC03-4B0C1EFF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95CF5-506D-17AA-76F4-ED1F757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DF2E4-63B8-C76D-E911-4491974A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7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D4E1-1696-20CD-C1F3-82054555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D6579-6FA4-E564-7E70-604F294DD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768F4-337F-97A0-8C10-9EE234D01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301928-8069-017C-90B8-B2114F16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32B123-D5B8-E364-F3A1-5CF2DCCE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22151-92FA-FA3A-D452-DDB5A7A3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38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7E13D-2659-8E40-980A-170C73F3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9F850-6121-EA03-636D-46E4D1007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9BA2CE-1D70-52FB-3CA4-E61D33B3E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3DEDD3-26FA-6D23-26A2-70C55D376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62AE74-244C-BF92-C99A-556455C45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2C4E56-6E25-1ABB-4ECE-35985B41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08C951-E6D5-AC57-4334-F6C5792D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E704F9-805A-429C-4886-DF194D56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9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71A0E-CE52-C5F9-367A-1BAE798E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4E7203-FD8B-6194-F9AE-E43C79A4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715827-A853-3BF6-C550-CDBF9E9A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B20FDF-51A4-31F2-71A7-59024E9A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47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DD9C6-3E48-A4DF-57B0-E15EE825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D1662B-0E27-4719-859F-9C0B5B0B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8C0692-4517-8042-4705-B38238A0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0BDE1-58B8-80F5-5400-FABBA06D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3DA5A-4189-8D9C-6C1D-B0A1A9E4F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337603-122A-C162-3DAF-349996B73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824532-1E43-63D8-462E-8585FA6F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0E10AB-46DC-8DA6-2D8B-739BA70A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9C006-97DA-66B0-AB55-97A916D3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2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479D6-02EB-4BF1-774E-FE4AED63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77E937-E4DE-164F-AA88-987F6A9D1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4FECF9-D41C-3033-45E4-313C2F58A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AAE4D5-2880-2D18-475F-47F4FEF7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BB9DF-4F06-8B5D-909B-110F74E8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17F8B1-93DA-C35A-0045-5ACC81B6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1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52A7D2-ADC1-6619-3D96-DC540B4D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44DA5-2525-DE9E-3222-C14A5B0AC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4111D7-EEC5-87FC-EAC4-2DD6C80C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A1DE-3472-47B9-BA36-7B58F3FA2CF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352A29-3AAE-11A7-610F-25DAFDA60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C3125-1F46-FDCC-2C5C-B527C7B54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9B8CF-C416-45EE-B505-618D7BD5A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4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0E5A1F5-6DDC-1B6F-2C65-ABD5A3EB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171" y="2451968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+mj-ea"/>
                <a:ea typeface="+mj-ea"/>
              </a:rPr>
              <a:t>困惑与解惑</a:t>
            </a:r>
          </a:p>
        </p:txBody>
      </p:sp>
    </p:spTree>
    <p:extLst>
      <p:ext uri="{BB962C8B-B14F-4D97-AF65-F5344CB8AC3E}">
        <p14:creationId xmlns:p14="http://schemas.microsoft.com/office/powerpoint/2010/main" val="188723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0CE28-437B-72AB-1CFC-1D99F022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F3CC4A-4BD4-8A1F-C69B-C3ADFD91FA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1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5484B-F98C-F76B-4533-5AF9F632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850F70F-4F3B-2CAA-1643-86B11DE50B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5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D9F41-7397-8DFC-E9F5-D1AB7B87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743C66-003C-1CA9-2169-0415ADE8E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E4DD5-1330-88E0-3EB3-DB9B6922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E8E8FA-ED9F-2D2B-CC65-253633E5CD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74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B961-9A72-94F6-8716-64A8CBFB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B073E9-BC87-AC44-2190-D943C4B003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1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E3439-CFD3-7B1F-E805-1076BEEE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878C85C-5E8C-1D11-D687-286C222AC3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4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7A4B1-CC78-1676-49DA-D587D9CB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6457741-345B-47DA-DF44-75E0F4DEC4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1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61D35-ADDB-6E42-C3F6-D0F512B4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6445CCC-50DF-99F4-0EFA-F4D7F8320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5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1654B-E003-22CC-2510-A022CE51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9F67BBC-F6A0-FDEC-BE1A-7DC7DBD2D9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774FE-EC22-7683-BD82-C6904191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6" y="22693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b="1" dirty="0"/>
              <a:t>论题</a:t>
            </a:r>
          </a:p>
        </p:txBody>
      </p:sp>
    </p:spTree>
    <p:extLst>
      <p:ext uri="{BB962C8B-B14F-4D97-AF65-F5344CB8AC3E}">
        <p14:creationId xmlns:p14="http://schemas.microsoft.com/office/powerpoint/2010/main" val="66126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86312EC-F043-6F9F-62A0-063E941BA6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59" y="1519171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51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A1417-2A04-B8ED-70FC-47995697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9A40297-4A92-AFD3-8887-06B0B9BDB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82BAC-7A63-10E5-8CB7-364F13E3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D06333A-CEA9-54C4-6B6A-FFF95FE966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0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4CDC2-1222-2E1C-CE72-57C7BA45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A588BE4-DF80-3EC7-D4B6-6C15E443E6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69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28385-C6B5-A631-7792-6D2DA1DD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2C3C3-04F0-42D7-DD89-250F3759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5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6C7ED-E985-53CA-EC37-1CAB0561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C9F1C-48DA-86FF-9C56-5D21CC6F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7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7CFD8-EDA9-EED9-D248-85C4C980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818F4-AE89-CF68-AFF3-750A46630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88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B5A41-5A25-CC03-8973-1B87B804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BFDC9-C521-B2A8-EAD9-F78A7F3B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6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D4DBD-22EF-093A-6BD2-A3FDD80E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C2A5C-B252-7AAB-91FA-8569F22A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C958F-8B17-D42A-2285-2BE97396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6806C-B4A5-784E-3B4A-7C02610C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25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A8ABD-C7EE-BDCF-3FA7-88418719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0A3F4-CE96-FFD2-BCA2-3ABF3090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1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44432-9214-BB38-C3F1-DA432E64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91A3D-BE36-002C-7AAD-F1C776514C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4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638D7-DC93-CE1D-9BE6-E9845DE6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438E0F-723F-D5BC-E720-E0197C7401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25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94F91-96C6-1BF7-64E5-49125EF9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5A1DA3-044D-DDC6-68C7-3349F6978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4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6F12C-7286-BEAC-3F11-F8E07D41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4B2AEA-3BD6-B428-7328-F0EF716A2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8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FA4C5-7475-C2C1-8F76-931D454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DE2E6F-0C03-BA4E-B73A-8F227F572B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9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37D24-C6D2-1FD4-41D9-EA79AE3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B69ED87-655D-F86D-C169-45A3E7B5B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9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8BDE3-4F7C-EE63-8C0B-B2CC31D3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189F06-24F3-E514-1CCC-DBFDF2A360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55" y="1825625"/>
            <a:ext cx="77326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4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</Words>
  <Application>Microsoft Office PowerPoint</Application>
  <PresentationFormat>宽屏</PresentationFormat>
  <Paragraphs>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论题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Proton 02</dc:creator>
  <cp:lastModifiedBy>Proton 02</cp:lastModifiedBy>
  <cp:revision>1</cp:revision>
  <dcterms:created xsi:type="dcterms:W3CDTF">2022-09-14T09:19:06Z</dcterms:created>
  <dcterms:modified xsi:type="dcterms:W3CDTF">2022-09-14T09:24:59Z</dcterms:modified>
</cp:coreProperties>
</file>